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70" r:id="rId3"/>
    <p:sldId id="266" r:id="rId4"/>
    <p:sldId id="267" r:id="rId5"/>
    <p:sldId id="268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69C509"/>
    <a:srgbClr val="3C9B00"/>
    <a:srgbClr val="0072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89096" autoAdjust="0"/>
  </p:normalViewPr>
  <p:slideViewPr>
    <p:cSldViewPr snapToGrid="0">
      <p:cViewPr varScale="1">
        <p:scale>
          <a:sx n="61" d="100"/>
          <a:sy n="61" d="100"/>
        </p:scale>
        <p:origin x="3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5" d="100"/>
          <a:sy n="65" d="100"/>
        </p:scale>
        <p:origin x="3082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en-GB" noProof="0" dirty="0"/>
            <a:t>Plurilingual and pluricultural competence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45B4A23B-5502-754D-A0D6-E86434C95200}">
      <dgm:prSet phldrT="[Texto]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noProof="0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</a:p>
      </dgm:t>
    </dgm:pt>
    <dgm:pt modelId="{EA50DDB6-F513-7A48-96F1-D15A4DE75306}" type="parTrans" cxnId="{0E21E241-8865-7648-819D-2E2DD95A9072}">
      <dgm:prSet/>
      <dgm:spPr/>
      <dgm:t>
        <a:bodyPr/>
        <a:lstStyle/>
        <a:p>
          <a:endParaRPr lang="es-ES"/>
        </a:p>
      </dgm:t>
    </dgm:pt>
    <dgm:pt modelId="{94B8D0E7-486D-5543-89D0-EEB289C97EC0}" type="sibTrans" cxnId="{0E21E241-8865-7648-819D-2E2DD95A9072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 custScaleX="210867" custLinFactNeighborX="-25356" custLinFactNeighborY="-1127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158F5FFE-8E10-6947-A942-16CF9E1149A5}" type="pres">
      <dgm:prSet presAssocID="{EA50DDB6-F513-7A48-96F1-D15A4DE75306}" presName="Name37" presStyleLbl="parChTrans1D2" presStyleIdx="0" presStyleCnt="1"/>
      <dgm:spPr/>
    </dgm:pt>
    <dgm:pt modelId="{2BFDE05D-3E1C-9B48-B8BA-E6EF499205EA}" type="pres">
      <dgm:prSet presAssocID="{45B4A23B-5502-754D-A0D6-E86434C95200}" presName="hierRoot2" presStyleCnt="0">
        <dgm:presLayoutVars>
          <dgm:hierBranch val="init"/>
        </dgm:presLayoutVars>
      </dgm:prSet>
      <dgm:spPr/>
    </dgm:pt>
    <dgm:pt modelId="{0C57F40D-C55B-3945-850B-54643EAA5570}" type="pres">
      <dgm:prSet presAssocID="{45B4A23B-5502-754D-A0D6-E86434C95200}" presName="rootComposite" presStyleCnt="0"/>
      <dgm:spPr/>
    </dgm:pt>
    <dgm:pt modelId="{C49B0C49-E6A4-224C-9D8B-554DD5D8F249}" type="pres">
      <dgm:prSet presAssocID="{45B4A23B-5502-754D-A0D6-E86434C95200}" presName="rootText" presStyleLbl="node2" presStyleIdx="0" presStyleCnt="1" custScaleX="209740" custLinFactNeighborX="-25919" custLinFactNeighborY="-1127">
        <dgm:presLayoutVars>
          <dgm:chPref val="3"/>
        </dgm:presLayoutVars>
      </dgm:prSet>
      <dgm:spPr/>
    </dgm:pt>
    <dgm:pt modelId="{6AC55AFF-3E86-A54A-86E6-C86617060E85}" type="pres">
      <dgm:prSet presAssocID="{45B4A23B-5502-754D-A0D6-E86434C95200}" presName="rootConnector" presStyleLbl="node2" presStyleIdx="0" presStyleCnt="1"/>
      <dgm:spPr/>
    </dgm:pt>
    <dgm:pt modelId="{4F810FC6-F99B-1D4F-86E4-71E6EC6A2371}" type="pres">
      <dgm:prSet presAssocID="{45B4A23B-5502-754D-A0D6-E86434C95200}" presName="hierChild4" presStyleCnt="0"/>
      <dgm:spPr/>
    </dgm:pt>
    <dgm:pt modelId="{1A83F9BF-6C8B-334D-916A-B651CD185A2E}" type="pres">
      <dgm:prSet presAssocID="{45B4A23B-5502-754D-A0D6-E86434C95200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A8954219-A9D6-AB4E-8DEA-8916AE90A4C3}" type="presOf" srcId="{45B4A23B-5502-754D-A0D6-E86434C95200}" destId="{6AC55AFF-3E86-A54A-86E6-C86617060E85}" srcOrd="1" destOrd="0" presId="urn:microsoft.com/office/officeart/2005/8/layout/orgChart1"/>
    <dgm:cxn modelId="{46CE852E-B7C1-AD4D-A4FF-D3BE273FD2C1}" type="presOf" srcId="{EA50DDB6-F513-7A48-96F1-D15A4DE75306}" destId="{158F5FFE-8E10-6947-A942-16CF9E1149A5}" srcOrd="0" destOrd="0" presId="urn:microsoft.com/office/officeart/2005/8/layout/orgChart1"/>
    <dgm:cxn modelId="{0E21E241-8865-7648-819D-2E2DD95A9072}" srcId="{7D3CF412-6189-A346-9230-7FB55040FDCB}" destId="{45B4A23B-5502-754D-A0D6-E86434C95200}" srcOrd="0" destOrd="0" parTransId="{EA50DDB6-F513-7A48-96F1-D15A4DE75306}" sibTransId="{94B8D0E7-486D-5543-89D0-EEB289C97EC0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833566FE-0763-2941-A0CC-46AF7F41AAB9}" type="presOf" srcId="{45B4A23B-5502-754D-A0D6-E86434C95200}" destId="{C49B0C49-E6A4-224C-9D8B-554DD5D8F249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98004277-12CC-104C-AD97-EF6CB28C87B0}" type="presParOf" srcId="{C47A9A31-3F99-DA4C-BC6E-8B10E04C189A}" destId="{158F5FFE-8E10-6947-A942-16CF9E1149A5}" srcOrd="0" destOrd="0" presId="urn:microsoft.com/office/officeart/2005/8/layout/orgChart1"/>
    <dgm:cxn modelId="{80E07AC2-CC8C-4E41-9C34-6B4D21F2F1A8}" type="presParOf" srcId="{C47A9A31-3F99-DA4C-BC6E-8B10E04C189A}" destId="{2BFDE05D-3E1C-9B48-B8BA-E6EF499205EA}" srcOrd="1" destOrd="0" presId="urn:microsoft.com/office/officeart/2005/8/layout/orgChart1"/>
    <dgm:cxn modelId="{60D50566-F841-0247-AFA8-CD06BF035AB6}" type="presParOf" srcId="{2BFDE05D-3E1C-9B48-B8BA-E6EF499205EA}" destId="{0C57F40D-C55B-3945-850B-54643EAA5570}" srcOrd="0" destOrd="0" presId="urn:microsoft.com/office/officeart/2005/8/layout/orgChart1"/>
    <dgm:cxn modelId="{D8BF7B0A-6074-8E47-A1AD-11D2D96AFC4B}" type="presParOf" srcId="{0C57F40D-C55B-3945-850B-54643EAA5570}" destId="{C49B0C49-E6A4-224C-9D8B-554DD5D8F249}" srcOrd="0" destOrd="0" presId="urn:microsoft.com/office/officeart/2005/8/layout/orgChart1"/>
    <dgm:cxn modelId="{0876362E-CB72-DC48-9B8C-5BB505C22EE5}" type="presParOf" srcId="{0C57F40D-C55B-3945-850B-54643EAA5570}" destId="{6AC55AFF-3E86-A54A-86E6-C86617060E85}" srcOrd="1" destOrd="0" presId="urn:microsoft.com/office/officeart/2005/8/layout/orgChart1"/>
    <dgm:cxn modelId="{7A75AF88-EC1D-7642-A44C-1926BF0B808B}" type="presParOf" srcId="{2BFDE05D-3E1C-9B48-B8BA-E6EF499205EA}" destId="{4F810FC6-F99B-1D4F-86E4-71E6EC6A2371}" srcOrd="1" destOrd="0" presId="urn:microsoft.com/office/officeart/2005/8/layout/orgChart1"/>
    <dgm:cxn modelId="{3B64A7DB-5156-654C-865E-4332366000B4}" type="presParOf" srcId="{2BFDE05D-3E1C-9B48-B8BA-E6EF499205EA}" destId="{1A83F9BF-6C8B-334D-916A-B651CD185A2E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7F99CE-965B-464F-9D4D-C2061FAF2230}" type="doc">
      <dgm:prSet loTypeId="urn:microsoft.com/office/officeart/2009/layout/CircleArrowProcess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962CCEB3-25C1-9F46-825B-452B7DD8EB77}">
      <dgm:prSet phldrT="[Texto]"/>
      <dgm:spPr/>
      <dgm:t>
        <a:bodyPr/>
        <a:lstStyle/>
        <a:p>
          <a:r>
            <a:rPr lang="en-GB" noProof="0" dirty="0"/>
            <a:t>The knowledge of several languages can help understand foreign texts</a:t>
          </a:r>
        </a:p>
      </dgm:t>
    </dgm:pt>
    <dgm:pt modelId="{802C5667-6612-4145-8455-D4ABE2EE4F65}" type="parTrans" cxnId="{39FC3551-7831-604E-BF2C-009D49C5AD08}">
      <dgm:prSet/>
      <dgm:spPr/>
      <dgm:t>
        <a:bodyPr/>
        <a:lstStyle/>
        <a:p>
          <a:endParaRPr lang="es-ES"/>
        </a:p>
      </dgm:t>
    </dgm:pt>
    <dgm:pt modelId="{6AEC0660-673A-9448-8E1D-71D7B26E9C59}" type="sibTrans" cxnId="{39FC3551-7831-604E-BF2C-009D49C5AD08}">
      <dgm:prSet/>
      <dgm:spPr/>
      <dgm:t>
        <a:bodyPr/>
        <a:lstStyle/>
        <a:p>
          <a:endParaRPr lang="es-ES"/>
        </a:p>
      </dgm:t>
    </dgm:pt>
    <dgm:pt modelId="{BCC403B1-37CA-9A4F-8598-47E1CF897827}">
      <dgm:prSet phldrT="[Texto]"/>
      <dgm:spPr/>
      <dgm:t>
        <a:bodyPr/>
        <a:lstStyle/>
        <a:p>
          <a:r>
            <a:rPr lang="en-GB" noProof="0" dirty="0"/>
            <a:t>Flexibility and adaptability of thought are key</a:t>
          </a:r>
        </a:p>
      </dgm:t>
    </dgm:pt>
    <dgm:pt modelId="{5428AB41-B3E1-CA44-9FFF-8BB4A0E4D0EF}" type="parTrans" cxnId="{A3D396A2-87D3-2D4A-A4F1-739933B12BC8}">
      <dgm:prSet/>
      <dgm:spPr/>
      <dgm:t>
        <a:bodyPr/>
        <a:lstStyle/>
        <a:p>
          <a:endParaRPr lang="es-ES"/>
        </a:p>
      </dgm:t>
    </dgm:pt>
    <dgm:pt modelId="{A5A4356B-23F8-C04F-86D4-87197FFB1EE8}" type="sibTrans" cxnId="{A3D396A2-87D3-2D4A-A4F1-739933B12BC8}">
      <dgm:prSet/>
      <dgm:spPr/>
      <dgm:t>
        <a:bodyPr/>
        <a:lstStyle/>
        <a:p>
          <a:endParaRPr lang="es-ES"/>
        </a:p>
      </dgm:t>
    </dgm:pt>
    <dgm:pt modelId="{E35AE6E7-E588-AC49-9890-1A50CE2E66E1}">
      <dgm:prSet phldrT="[Texto]"/>
      <dgm:spPr/>
      <dgm:t>
        <a:bodyPr/>
        <a:lstStyle/>
        <a:p>
          <a:r>
            <a:rPr lang="en-GB" noProof="0" dirty="0"/>
            <a:t>Proficiency of other languages can be partial and still useful</a:t>
          </a:r>
        </a:p>
      </dgm:t>
    </dgm:pt>
    <dgm:pt modelId="{3281E72C-F0B1-864A-8893-4B13FAFB7D40}" type="parTrans" cxnId="{D7B5843A-9650-3E4B-9765-0A3BFE8F5E30}">
      <dgm:prSet/>
      <dgm:spPr/>
      <dgm:t>
        <a:bodyPr/>
        <a:lstStyle/>
        <a:p>
          <a:endParaRPr lang="es-ES"/>
        </a:p>
      </dgm:t>
    </dgm:pt>
    <dgm:pt modelId="{250218B5-F490-D24F-A52D-60C932CB90ED}" type="sibTrans" cxnId="{D7B5843A-9650-3E4B-9765-0A3BFE8F5E30}">
      <dgm:prSet/>
      <dgm:spPr/>
      <dgm:t>
        <a:bodyPr/>
        <a:lstStyle/>
        <a:p>
          <a:endParaRPr lang="es-ES"/>
        </a:p>
      </dgm:t>
    </dgm:pt>
    <dgm:pt modelId="{93D71392-F65A-5A43-B48E-AD02D867935B}" type="pres">
      <dgm:prSet presAssocID="{017F99CE-965B-464F-9D4D-C2061FAF2230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59C4BE20-2BDF-7D44-95A2-EE0B3109BD3C}" type="pres">
      <dgm:prSet presAssocID="{962CCEB3-25C1-9F46-825B-452B7DD8EB77}" presName="Accent1" presStyleCnt="0"/>
      <dgm:spPr/>
    </dgm:pt>
    <dgm:pt modelId="{2B430469-C295-0C4A-A654-DC94DA3B83AC}" type="pres">
      <dgm:prSet presAssocID="{962CCEB3-25C1-9F46-825B-452B7DD8EB77}" presName="Accent" presStyleLbl="node1" presStyleIdx="0" presStyleCnt="3"/>
      <dgm:spPr/>
    </dgm:pt>
    <dgm:pt modelId="{3D0ACFC8-E3C8-BB41-90D3-B7A82F5ED2AF}" type="pres">
      <dgm:prSet presAssocID="{962CCEB3-25C1-9F46-825B-452B7DD8EB77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</dgm:pt>
    <dgm:pt modelId="{C6916FBA-0D41-284B-80A5-E3236077B0B2}" type="pres">
      <dgm:prSet presAssocID="{BCC403B1-37CA-9A4F-8598-47E1CF897827}" presName="Accent2" presStyleCnt="0"/>
      <dgm:spPr/>
    </dgm:pt>
    <dgm:pt modelId="{3922EFB3-6293-D547-BE0F-04251DB88531}" type="pres">
      <dgm:prSet presAssocID="{BCC403B1-37CA-9A4F-8598-47E1CF897827}" presName="Accent" presStyleLbl="node1" presStyleIdx="1" presStyleCnt="3"/>
      <dgm:spPr/>
    </dgm:pt>
    <dgm:pt modelId="{ED38AD67-6529-B440-9FF6-A342E3868079}" type="pres">
      <dgm:prSet presAssocID="{BCC403B1-37CA-9A4F-8598-47E1CF897827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</dgm:pt>
    <dgm:pt modelId="{40462526-D735-3D42-85D5-619E3658CADD}" type="pres">
      <dgm:prSet presAssocID="{E35AE6E7-E588-AC49-9890-1A50CE2E66E1}" presName="Accent3" presStyleCnt="0"/>
      <dgm:spPr/>
    </dgm:pt>
    <dgm:pt modelId="{0B6D8B5F-DD8D-7E4F-8C5C-462BDFCE2BC5}" type="pres">
      <dgm:prSet presAssocID="{E35AE6E7-E588-AC49-9890-1A50CE2E66E1}" presName="Accent" presStyleLbl="node1" presStyleIdx="2" presStyleCnt="3"/>
      <dgm:spPr/>
    </dgm:pt>
    <dgm:pt modelId="{CE4CEA51-329B-8040-AE5E-7CE84CCCFECF}" type="pres">
      <dgm:prSet presAssocID="{E35AE6E7-E588-AC49-9890-1A50CE2E66E1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1DF33E17-3C97-7B4F-8EB8-CCD960327EA0}" type="presOf" srcId="{962CCEB3-25C1-9F46-825B-452B7DD8EB77}" destId="{3D0ACFC8-E3C8-BB41-90D3-B7A82F5ED2AF}" srcOrd="0" destOrd="0" presId="urn:microsoft.com/office/officeart/2009/layout/CircleArrowProcess"/>
    <dgm:cxn modelId="{D7B5843A-9650-3E4B-9765-0A3BFE8F5E30}" srcId="{017F99CE-965B-464F-9D4D-C2061FAF2230}" destId="{E35AE6E7-E588-AC49-9890-1A50CE2E66E1}" srcOrd="2" destOrd="0" parTransId="{3281E72C-F0B1-864A-8893-4B13FAFB7D40}" sibTransId="{250218B5-F490-D24F-A52D-60C932CB90ED}"/>
    <dgm:cxn modelId="{25433864-4248-734D-907B-21FCB3022300}" type="presOf" srcId="{BCC403B1-37CA-9A4F-8598-47E1CF897827}" destId="{ED38AD67-6529-B440-9FF6-A342E3868079}" srcOrd="0" destOrd="0" presId="urn:microsoft.com/office/officeart/2009/layout/CircleArrowProcess"/>
    <dgm:cxn modelId="{39FC3551-7831-604E-BF2C-009D49C5AD08}" srcId="{017F99CE-965B-464F-9D4D-C2061FAF2230}" destId="{962CCEB3-25C1-9F46-825B-452B7DD8EB77}" srcOrd="0" destOrd="0" parTransId="{802C5667-6612-4145-8455-D4ABE2EE4F65}" sibTransId="{6AEC0660-673A-9448-8E1D-71D7B26E9C59}"/>
    <dgm:cxn modelId="{F8EE7E7C-6F41-884F-966F-36A8203DDA51}" type="presOf" srcId="{017F99CE-965B-464F-9D4D-C2061FAF2230}" destId="{93D71392-F65A-5A43-B48E-AD02D867935B}" srcOrd="0" destOrd="0" presId="urn:microsoft.com/office/officeart/2009/layout/CircleArrowProcess"/>
    <dgm:cxn modelId="{A3D396A2-87D3-2D4A-A4F1-739933B12BC8}" srcId="{017F99CE-965B-464F-9D4D-C2061FAF2230}" destId="{BCC403B1-37CA-9A4F-8598-47E1CF897827}" srcOrd="1" destOrd="0" parTransId="{5428AB41-B3E1-CA44-9FFF-8BB4A0E4D0EF}" sibTransId="{A5A4356B-23F8-C04F-86D4-87197FFB1EE8}"/>
    <dgm:cxn modelId="{804F56DC-47FA-A842-A971-D02FE03AE614}" type="presOf" srcId="{E35AE6E7-E588-AC49-9890-1A50CE2E66E1}" destId="{CE4CEA51-329B-8040-AE5E-7CE84CCCFECF}" srcOrd="0" destOrd="0" presId="urn:microsoft.com/office/officeart/2009/layout/CircleArrowProcess"/>
    <dgm:cxn modelId="{4C5B92A6-A53F-B54D-9FA6-DFB4D0E31398}" type="presParOf" srcId="{93D71392-F65A-5A43-B48E-AD02D867935B}" destId="{59C4BE20-2BDF-7D44-95A2-EE0B3109BD3C}" srcOrd="0" destOrd="0" presId="urn:microsoft.com/office/officeart/2009/layout/CircleArrowProcess"/>
    <dgm:cxn modelId="{82D1303D-FC65-3345-874D-CAFC8CE43CBE}" type="presParOf" srcId="{59C4BE20-2BDF-7D44-95A2-EE0B3109BD3C}" destId="{2B430469-C295-0C4A-A654-DC94DA3B83AC}" srcOrd="0" destOrd="0" presId="urn:microsoft.com/office/officeart/2009/layout/CircleArrowProcess"/>
    <dgm:cxn modelId="{FC0DC818-30C7-6E43-BBE3-87972F19D860}" type="presParOf" srcId="{93D71392-F65A-5A43-B48E-AD02D867935B}" destId="{3D0ACFC8-E3C8-BB41-90D3-B7A82F5ED2AF}" srcOrd="1" destOrd="0" presId="urn:microsoft.com/office/officeart/2009/layout/CircleArrowProcess"/>
    <dgm:cxn modelId="{4D55BA83-0C52-C142-B3AF-1F8C487E6085}" type="presParOf" srcId="{93D71392-F65A-5A43-B48E-AD02D867935B}" destId="{C6916FBA-0D41-284B-80A5-E3236077B0B2}" srcOrd="2" destOrd="0" presId="urn:microsoft.com/office/officeart/2009/layout/CircleArrowProcess"/>
    <dgm:cxn modelId="{6D2F506C-09D3-A14F-8F4E-ABF0FB644764}" type="presParOf" srcId="{C6916FBA-0D41-284B-80A5-E3236077B0B2}" destId="{3922EFB3-6293-D547-BE0F-04251DB88531}" srcOrd="0" destOrd="0" presId="urn:microsoft.com/office/officeart/2009/layout/CircleArrowProcess"/>
    <dgm:cxn modelId="{47070ABF-F151-3E48-9302-1114932714FE}" type="presParOf" srcId="{93D71392-F65A-5A43-B48E-AD02D867935B}" destId="{ED38AD67-6529-B440-9FF6-A342E3868079}" srcOrd="3" destOrd="0" presId="urn:microsoft.com/office/officeart/2009/layout/CircleArrowProcess"/>
    <dgm:cxn modelId="{47F5B751-BA79-EB4D-B49C-AFF2D14915F7}" type="presParOf" srcId="{93D71392-F65A-5A43-B48E-AD02D867935B}" destId="{40462526-D735-3D42-85D5-619E3658CADD}" srcOrd="4" destOrd="0" presId="urn:microsoft.com/office/officeart/2009/layout/CircleArrowProcess"/>
    <dgm:cxn modelId="{21FB6529-31B0-354F-A8FC-FB6BB180AE4E}" type="presParOf" srcId="{40462526-D735-3D42-85D5-619E3658CADD}" destId="{0B6D8B5F-DD8D-7E4F-8C5C-462BDFCE2BC5}" srcOrd="0" destOrd="0" presId="urn:microsoft.com/office/officeart/2009/layout/CircleArrowProcess"/>
    <dgm:cxn modelId="{E8417254-AC45-1142-8D9D-E408EC15B4B8}" type="presParOf" srcId="{93D71392-F65A-5A43-B48E-AD02D867935B}" destId="{CE4CEA51-329B-8040-AE5E-7CE84CCCFEC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FACA70C-0BED-284B-B0D5-49F850F0ABBD}" type="doc">
      <dgm:prSet loTypeId="urn:microsoft.com/office/officeart/2005/8/layout/orgChar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7D3CF412-6189-A346-9230-7FB55040FDCB}">
      <dgm:prSet phldrT="[Texto]"/>
      <dgm:spPr/>
      <dgm:t>
        <a:bodyPr/>
        <a:lstStyle/>
        <a:p>
          <a:r>
            <a:rPr lang="en-GB" noProof="0" dirty="0"/>
            <a:t>Plurilingual and pluricultural competence</a:t>
          </a:r>
        </a:p>
      </dgm:t>
    </dgm:pt>
    <dgm:pt modelId="{8F5E7474-7D20-B049-BA89-FA893E86294F}" type="parTrans" cxnId="{42E3D8FD-BFD5-B14A-889C-D357350C2748}">
      <dgm:prSet/>
      <dgm:spPr/>
      <dgm:t>
        <a:bodyPr/>
        <a:lstStyle/>
        <a:p>
          <a:endParaRPr lang="es-ES"/>
        </a:p>
      </dgm:t>
    </dgm:pt>
    <dgm:pt modelId="{9B42A0E5-C9FE-DF4C-9A9B-522D290862F4}" type="sibTrans" cxnId="{42E3D8FD-BFD5-B14A-889C-D357350C2748}">
      <dgm:prSet/>
      <dgm:spPr/>
      <dgm:t>
        <a:bodyPr/>
        <a:lstStyle/>
        <a:p>
          <a:endParaRPr lang="es-ES"/>
        </a:p>
      </dgm:t>
    </dgm:pt>
    <dgm:pt modelId="{45B4A23B-5502-754D-A0D6-E86434C95200}">
      <dgm:prSet phldrT="[Texto]"/>
      <dgm:spPr>
        <a:solidFill>
          <a:schemeClr val="bg1"/>
        </a:solidFill>
        <a:ln>
          <a:solidFill>
            <a:srgbClr val="002060"/>
          </a:solidFill>
        </a:ln>
      </dgm:spPr>
      <dgm:t>
        <a:bodyPr/>
        <a:lstStyle/>
        <a:p>
          <a:r>
            <a:rPr lang="en-GB" noProof="0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</a:p>
      </dgm:t>
    </dgm:pt>
    <dgm:pt modelId="{EA50DDB6-F513-7A48-96F1-D15A4DE75306}" type="parTrans" cxnId="{0E21E241-8865-7648-819D-2E2DD95A9072}">
      <dgm:prSet/>
      <dgm:spPr/>
      <dgm:t>
        <a:bodyPr/>
        <a:lstStyle/>
        <a:p>
          <a:endParaRPr lang="es-ES"/>
        </a:p>
      </dgm:t>
    </dgm:pt>
    <dgm:pt modelId="{94B8D0E7-486D-5543-89D0-EEB289C97EC0}" type="sibTrans" cxnId="{0E21E241-8865-7648-819D-2E2DD95A9072}">
      <dgm:prSet/>
      <dgm:spPr/>
      <dgm:t>
        <a:bodyPr/>
        <a:lstStyle/>
        <a:p>
          <a:endParaRPr lang="es-ES"/>
        </a:p>
      </dgm:t>
    </dgm:pt>
    <dgm:pt modelId="{1310E920-B10C-7B41-8042-82A42288570D}" type="pres">
      <dgm:prSet presAssocID="{FFACA70C-0BED-284B-B0D5-49F850F0AB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83AB901E-93B4-EA43-8BB8-67FDF89ADF24}" type="pres">
      <dgm:prSet presAssocID="{7D3CF412-6189-A346-9230-7FB55040FDCB}" presName="hierRoot1" presStyleCnt="0">
        <dgm:presLayoutVars>
          <dgm:hierBranch val="init"/>
        </dgm:presLayoutVars>
      </dgm:prSet>
      <dgm:spPr/>
    </dgm:pt>
    <dgm:pt modelId="{15B5A3C2-9206-B44D-B445-03BC10E9F216}" type="pres">
      <dgm:prSet presAssocID="{7D3CF412-6189-A346-9230-7FB55040FDCB}" presName="rootComposite1" presStyleCnt="0"/>
      <dgm:spPr/>
    </dgm:pt>
    <dgm:pt modelId="{EF74776F-8D08-5448-9504-925531DB0FBB}" type="pres">
      <dgm:prSet presAssocID="{7D3CF412-6189-A346-9230-7FB55040FDCB}" presName="rootText1" presStyleLbl="node0" presStyleIdx="0" presStyleCnt="1" custLinFactNeighborX="-85083" custLinFactNeighborY="-3">
        <dgm:presLayoutVars>
          <dgm:chPref val="3"/>
        </dgm:presLayoutVars>
      </dgm:prSet>
      <dgm:spPr/>
    </dgm:pt>
    <dgm:pt modelId="{EDF3F639-674F-D142-BB36-A62389F466CB}" type="pres">
      <dgm:prSet presAssocID="{7D3CF412-6189-A346-9230-7FB55040FDCB}" presName="rootConnector1" presStyleLbl="node1" presStyleIdx="0" presStyleCnt="0"/>
      <dgm:spPr/>
    </dgm:pt>
    <dgm:pt modelId="{C47A9A31-3F99-DA4C-BC6E-8B10E04C189A}" type="pres">
      <dgm:prSet presAssocID="{7D3CF412-6189-A346-9230-7FB55040FDCB}" presName="hierChild2" presStyleCnt="0"/>
      <dgm:spPr/>
    </dgm:pt>
    <dgm:pt modelId="{158F5FFE-8E10-6947-A942-16CF9E1149A5}" type="pres">
      <dgm:prSet presAssocID="{EA50DDB6-F513-7A48-96F1-D15A4DE75306}" presName="Name37" presStyleLbl="parChTrans1D2" presStyleIdx="0" presStyleCnt="1"/>
      <dgm:spPr/>
    </dgm:pt>
    <dgm:pt modelId="{2BFDE05D-3E1C-9B48-B8BA-E6EF499205EA}" type="pres">
      <dgm:prSet presAssocID="{45B4A23B-5502-754D-A0D6-E86434C95200}" presName="hierRoot2" presStyleCnt="0">
        <dgm:presLayoutVars>
          <dgm:hierBranch val="init"/>
        </dgm:presLayoutVars>
      </dgm:prSet>
      <dgm:spPr/>
    </dgm:pt>
    <dgm:pt modelId="{0C57F40D-C55B-3945-850B-54643EAA5570}" type="pres">
      <dgm:prSet presAssocID="{45B4A23B-5502-754D-A0D6-E86434C95200}" presName="rootComposite" presStyleCnt="0"/>
      <dgm:spPr/>
    </dgm:pt>
    <dgm:pt modelId="{C49B0C49-E6A4-224C-9D8B-554DD5D8F249}" type="pres">
      <dgm:prSet presAssocID="{45B4A23B-5502-754D-A0D6-E86434C95200}" presName="rootText" presStyleLbl="node2" presStyleIdx="0" presStyleCnt="1" custLinFactNeighborX="-85080" custLinFactNeighborY="-12832">
        <dgm:presLayoutVars>
          <dgm:chPref val="3"/>
        </dgm:presLayoutVars>
      </dgm:prSet>
      <dgm:spPr/>
    </dgm:pt>
    <dgm:pt modelId="{6AC55AFF-3E86-A54A-86E6-C86617060E85}" type="pres">
      <dgm:prSet presAssocID="{45B4A23B-5502-754D-A0D6-E86434C95200}" presName="rootConnector" presStyleLbl="node2" presStyleIdx="0" presStyleCnt="1"/>
      <dgm:spPr/>
    </dgm:pt>
    <dgm:pt modelId="{4F810FC6-F99B-1D4F-86E4-71E6EC6A2371}" type="pres">
      <dgm:prSet presAssocID="{45B4A23B-5502-754D-A0D6-E86434C95200}" presName="hierChild4" presStyleCnt="0"/>
      <dgm:spPr/>
    </dgm:pt>
    <dgm:pt modelId="{1A83F9BF-6C8B-334D-916A-B651CD185A2E}" type="pres">
      <dgm:prSet presAssocID="{45B4A23B-5502-754D-A0D6-E86434C95200}" presName="hierChild5" presStyleCnt="0"/>
      <dgm:spPr/>
    </dgm:pt>
    <dgm:pt modelId="{E08FC5FC-4B78-0D4F-A26B-475804F75673}" type="pres">
      <dgm:prSet presAssocID="{7D3CF412-6189-A346-9230-7FB55040FDCB}" presName="hierChild3" presStyleCnt="0"/>
      <dgm:spPr/>
    </dgm:pt>
  </dgm:ptLst>
  <dgm:cxnLst>
    <dgm:cxn modelId="{A8954219-A9D6-AB4E-8DEA-8916AE90A4C3}" type="presOf" srcId="{45B4A23B-5502-754D-A0D6-E86434C95200}" destId="{6AC55AFF-3E86-A54A-86E6-C86617060E85}" srcOrd="1" destOrd="0" presId="urn:microsoft.com/office/officeart/2005/8/layout/orgChart1"/>
    <dgm:cxn modelId="{46CE852E-B7C1-AD4D-A4FF-D3BE273FD2C1}" type="presOf" srcId="{EA50DDB6-F513-7A48-96F1-D15A4DE75306}" destId="{158F5FFE-8E10-6947-A942-16CF9E1149A5}" srcOrd="0" destOrd="0" presId="urn:microsoft.com/office/officeart/2005/8/layout/orgChart1"/>
    <dgm:cxn modelId="{0E21E241-8865-7648-819D-2E2DD95A9072}" srcId="{7D3CF412-6189-A346-9230-7FB55040FDCB}" destId="{45B4A23B-5502-754D-A0D6-E86434C95200}" srcOrd="0" destOrd="0" parTransId="{EA50DDB6-F513-7A48-96F1-D15A4DE75306}" sibTransId="{94B8D0E7-486D-5543-89D0-EEB289C97EC0}"/>
    <dgm:cxn modelId="{AB107DE7-F913-704C-9912-A5EC9072CB7A}" type="presOf" srcId="{7D3CF412-6189-A346-9230-7FB55040FDCB}" destId="{EF74776F-8D08-5448-9504-925531DB0FBB}" srcOrd="0" destOrd="0" presId="urn:microsoft.com/office/officeart/2005/8/layout/orgChart1"/>
    <dgm:cxn modelId="{694F7DEC-12C0-554B-B4D5-CC958C108D88}" type="presOf" srcId="{FFACA70C-0BED-284B-B0D5-49F850F0ABBD}" destId="{1310E920-B10C-7B41-8042-82A42288570D}" srcOrd="0" destOrd="0" presId="urn:microsoft.com/office/officeart/2005/8/layout/orgChart1"/>
    <dgm:cxn modelId="{661694F8-9863-3044-9ABF-4DE869364C04}" type="presOf" srcId="{7D3CF412-6189-A346-9230-7FB55040FDCB}" destId="{EDF3F639-674F-D142-BB36-A62389F466CB}" srcOrd="1" destOrd="0" presId="urn:microsoft.com/office/officeart/2005/8/layout/orgChart1"/>
    <dgm:cxn modelId="{42E3D8FD-BFD5-B14A-889C-D357350C2748}" srcId="{FFACA70C-0BED-284B-B0D5-49F850F0ABBD}" destId="{7D3CF412-6189-A346-9230-7FB55040FDCB}" srcOrd="0" destOrd="0" parTransId="{8F5E7474-7D20-B049-BA89-FA893E86294F}" sibTransId="{9B42A0E5-C9FE-DF4C-9A9B-522D290862F4}"/>
    <dgm:cxn modelId="{833566FE-0763-2941-A0CC-46AF7F41AAB9}" type="presOf" srcId="{45B4A23B-5502-754D-A0D6-E86434C95200}" destId="{C49B0C49-E6A4-224C-9D8B-554DD5D8F249}" srcOrd="0" destOrd="0" presId="urn:microsoft.com/office/officeart/2005/8/layout/orgChart1"/>
    <dgm:cxn modelId="{89CF6AB0-51B7-2943-A3DB-A4CBBE290ECB}" type="presParOf" srcId="{1310E920-B10C-7B41-8042-82A42288570D}" destId="{83AB901E-93B4-EA43-8BB8-67FDF89ADF24}" srcOrd="0" destOrd="0" presId="urn:microsoft.com/office/officeart/2005/8/layout/orgChart1"/>
    <dgm:cxn modelId="{C9D53307-A2E5-244F-B81E-E424E2D34320}" type="presParOf" srcId="{83AB901E-93B4-EA43-8BB8-67FDF89ADF24}" destId="{15B5A3C2-9206-B44D-B445-03BC10E9F216}" srcOrd="0" destOrd="0" presId="urn:microsoft.com/office/officeart/2005/8/layout/orgChart1"/>
    <dgm:cxn modelId="{CFA3B63F-89BF-F146-9248-6A2A08C3F150}" type="presParOf" srcId="{15B5A3C2-9206-B44D-B445-03BC10E9F216}" destId="{EF74776F-8D08-5448-9504-925531DB0FBB}" srcOrd="0" destOrd="0" presId="urn:microsoft.com/office/officeart/2005/8/layout/orgChart1"/>
    <dgm:cxn modelId="{DCB5D1B0-F084-C440-AB3E-844D5361FEDE}" type="presParOf" srcId="{15B5A3C2-9206-B44D-B445-03BC10E9F216}" destId="{EDF3F639-674F-D142-BB36-A62389F466CB}" srcOrd="1" destOrd="0" presId="urn:microsoft.com/office/officeart/2005/8/layout/orgChart1"/>
    <dgm:cxn modelId="{357CDE41-1C4B-F043-B88B-7D4097851ECD}" type="presParOf" srcId="{83AB901E-93B4-EA43-8BB8-67FDF89ADF24}" destId="{C47A9A31-3F99-DA4C-BC6E-8B10E04C189A}" srcOrd="1" destOrd="0" presId="urn:microsoft.com/office/officeart/2005/8/layout/orgChart1"/>
    <dgm:cxn modelId="{98004277-12CC-104C-AD97-EF6CB28C87B0}" type="presParOf" srcId="{C47A9A31-3F99-DA4C-BC6E-8B10E04C189A}" destId="{158F5FFE-8E10-6947-A942-16CF9E1149A5}" srcOrd="0" destOrd="0" presId="urn:microsoft.com/office/officeart/2005/8/layout/orgChart1"/>
    <dgm:cxn modelId="{80E07AC2-CC8C-4E41-9C34-6B4D21F2F1A8}" type="presParOf" srcId="{C47A9A31-3F99-DA4C-BC6E-8B10E04C189A}" destId="{2BFDE05D-3E1C-9B48-B8BA-E6EF499205EA}" srcOrd="1" destOrd="0" presId="urn:microsoft.com/office/officeart/2005/8/layout/orgChart1"/>
    <dgm:cxn modelId="{60D50566-F841-0247-AFA8-CD06BF035AB6}" type="presParOf" srcId="{2BFDE05D-3E1C-9B48-B8BA-E6EF499205EA}" destId="{0C57F40D-C55B-3945-850B-54643EAA5570}" srcOrd="0" destOrd="0" presId="urn:microsoft.com/office/officeart/2005/8/layout/orgChart1"/>
    <dgm:cxn modelId="{D8BF7B0A-6074-8E47-A1AD-11D2D96AFC4B}" type="presParOf" srcId="{0C57F40D-C55B-3945-850B-54643EAA5570}" destId="{C49B0C49-E6A4-224C-9D8B-554DD5D8F249}" srcOrd="0" destOrd="0" presId="urn:microsoft.com/office/officeart/2005/8/layout/orgChart1"/>
    <dgm:cxn modelId="{0876362E-CB72-DC48-9B8C-5BB505C22EE5}" type="presParOf" srcId="{0C57F40D-C55B-3945-850B-54643EAA5570}" destId="{6AC55AFF-3E86-A54A-86E6-C86617060E85}" srcOrd="1" destOrd="0" presId="urn:microsoft.com/office/officeart/2005/8/layout/orgChart1"/>
    <dgm:cxn modelId="{7A75AF88-EC1D-7642-A44C-1926BF0B808B}" type="presParOf" srcId="{2BFDE05D-3E1C-9B48-B8BA-E6EF499205EA}" destId="{4F810FC6-F99B-1D4F-86E4-71E6EC6A2371}" srcOrd="1" destOrd="0" presId="urn:microsoft.com/office/officeart/2005/8/layout/orgChart1"/>
    <dgm:cxn modelId="{3B64A7DB-5156-654C-865E-4332366000B4}" type="presParOf" srcId="{2BFDE05D-3E1C-9B48-B8BA-E6EF499205EA}" destId="{1A83F9BF-6C8B-334D-916A-B651CD185A2E}" srcOrd="2" destOrd="0" presId="urn:microsoft.com/office/officeart/2005/8/layout/orgChart1"/>
    <dgm:cxn modelId="{0862E04E-F319-C245-9FD4-4DB03BF147B2}" type="presParOf" srcId="{83AB901E-93B4-EA43-8BB8-67FDF89ADF24}" destId="{E08FC5FC-4B78-0D4F-A26B-475804F7567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BB49BF-EE40-A045-8B55-23D8E5013A4F}" type="doc">
      <dgm:prSet loTypeId="urn:microsoft.com/office/officeart/2005/8/layout/pyramid1" loCatId="" qsTypeId="urn:microsoft.com/office/officeart/2005/8/quickstyle/simple1" qsCatId="simple" csTypeId="urn:microsoft.com/office/officeart/2005/8/colors/accent1_2" csCatId="accent1" phldr="1"/>
      <dgm:spPr/>
    </dgm:pt>
    <dgm:pt modelId="{B13DAD83-4BCD-CA43-ABF2-80CE36262F5B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B2 users: </a:t>
          </a:r>
          <a:r>
            <a:rPr lang="en-GB" sz="18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able to identify themes, topics or situations common in specific genres, or use the main ideas and the supporting details of texts in different languages to facilitate the understanding of a text in a different language. </a:t>
          </a:r>
          <a:endParaRPr lang="en-GB" sz="1800" b="0" i="0" u="none" strike="noStrike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gm:t>
    </dgm:pt>
    <dgm:pt modelId="{351FD6BB-AFA9-414C-AE59-039113837167}" type="parTrans" cxnId="{68318D1D-61C5-3F46-A7D2-761FE3658116}">
      <dgm:prSet/>
      <dgm:spPr/>
      <dgm:t>
        <a:bodyPr/>
        <a:lstStyle/>
        <a:p>
          <a:endParaRPr lang="es-ES"/>
        </a:p>
      </dgm:t>
    </dgm:pt>
    <dgm:pt modelId="{46F08ED8-2180-4741-9792-7668BE516BCA}" type="sibTrans" cxnId="{68318D1D-61C5-3F46-A7D2-761FE3658116}">
      <dgm:prSet/>
      <dgm:spPr/>
      <dgm:t>
        <a:bodyPr/>
        <a:lstStyle/>
        <a:p>
          <a:endParaRPr lang="es-ES"/>
        </a:p>
      </dgm:t>
    </dgm:pt>
    <dgm:pt modelId="{A2C58F71-343B-2B46-A192-12F4D3CA8AAE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endParaRPr lang="es-ES" sz="2800" dirty="0"/>
        </a:p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B1 users </a:t>
          </a:r>
          <a:r>
            <a:rPr lang="en-US" sz="1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are able to use what they understand in one language to facilitate comprehension in a second language or to use different documents written in other languages to understand what is written in another foreign language.</a:t>
          </a:r>
          <a:endParaRPr lang="es-ES" sz="1800" b="0" i="0" u="none" strike="noStrike" cap="none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j-lt"/>
            <a:ea typeface="Sniglet"/>
            <a:cs typeface="Sniglet"/>
            <a:sym typeface="Sniglet"/>
          </a:endParaRPr>
        </a:p>
      </dgm:t>
    </dgm:pt>
    <dgm:pt modelId="{662CA668-8479-3C47-B9E6-6BF5F8C26AA3}" type="parTrans" cxnId="{CB14651D-8983-4542-B2B3-A7500A34E33C}">
      <dgm:prSet/>
      <dgm:spPr/>
      <dgm:t>
        <a:bodyPr/>
        <a:lstStyle/>
        <a:p>
          <a:endParaRPr lang="es-ES"/>
        </a:p>
      </dgm:t>
    </dgm:pt>
    <dgm:pt modelId="{13843D86-2039-0C4B-90B9-66C6EAA8A331}" type="sibTrans" cxnId="{CB14651D-8983-4542-B2B3-A7500A34E33C}">
      <dgm:prSet/>
      <dgm:spPr/>
      <dgm:t>
        <a:bodyPr/>
        <a:lstStyle/>
        <a:p>
          <a:endParaRPr lang="es-ES"/>
        </a:p>
      </dgm:t>
    </dgm:pt>
    <dgm:pt modelId="{B58BCC18-1651-DB4D-A385-49FA950E1886}">
      <dgm:prSet phldrT="[Texto]" custT="1"/>
      <dgm:spPr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</dgm:spPr>
      <dgm:t>
        <a:bodyPr/>
        <a:lstStyle/>
        <a:p>
          <a:r>
            <a:rPr lang="en-GB" sz="1800" b="1" i="0" u="none" strike="noStrike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A levels users </a:t>
          </a:r>
          <a:r>
            <a:rPr lang="en-US" sz="18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are able to use their knowledge of international words or words that are common in different languages to deduce the meaning of signs, short messages or short interactions. </a:t>
          </a:r>
          <a:endParaRPr lang="es-ES" sz="1800" b="0" i="0" u="none" strike="noStrike" cap="none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gm:t>
    </dgm:pt>
    <dgm:pt modelId="{8AD7E81B-29A0-B249-8A27-B90D77EC4CD5}" type="parTrans" cxnId="{38169A40-DC53-0140-940F-10961EFBBBD3}">
      <dgm:prSet/>
      <dgm:spPr/>
      <dgm:t>
        <a:bodyPr/>
        <a:lstStyle/>
        <a:p>
          <a:endParaRPr lang="es-ES"/>
        </a:p>
      </dgm:t>
    </dgm:pt>
    <dgm:pt modelId="{D2D0EB76-D406-A949-AF1A-C27E0F6593A3}" type="sibTrans" cxnId="{38169A40-DC53-0140-940F-10961EFBBBD3}">
      <dgm:prSet/>
      <dgm:spPr/>
      <dgm:t>
        <a:bodyPr/>
        <a:lstStyle/>
        <a:p>
          <a:endParaRPr lang="es-ES"/>
        </a:p>
      </dgm:t>
    </dgm:pt>
    <dgm:pt modelId="{11BDF337-2F6E-3748-A902-75D826115F6C}" type="pres">
      <dgm:prSet presAssocID="{57BB49BF-EE40-A045-8B55-23D8E5013A4F}" presName="Name0" presStyleCnt="0">
        <dgm:presLayoutVars>
          <dgm:dir/>
          <dgm:animLvl val="lvl"/>
          <dgm:resizeHandles val="exact"/>
        </dgm:presLayoutVars>
      </dgm:prSet>
      <dgm:spPr/>
    </dgm:pt>
    <dgm:pt modelId="{2D8DC75E-F79D-8A41-9A5D-E3780ACEE35F}" type="pres">
      <dgm:prSet presAssocID="{B13DAD83-4BCD-CA43-ABF2-80CE36262F5B}" presName="Name8" presStyleCnt="0"/>
      <dgm:spPr/>
    </dgm:pt>
    <dgm:pt modelId="{8A452455-4C09-3848-8893-1AB1E84A72FF}" type="pres">
      <dgm:prSet presAssocID="{B13DAD83-4BCD-CA43-ABF2-80CE36262F5B}" presName="level" presStyleLbl="node1" presStyleIdx="0" presStyleCnt="3" custScaleX="119169" custLinFactNeighborY="14017">
        <dgm:presLayoutVars>
          <dgm:chMax val="1"/>
          <dgm:bulletEnabled val="1"/>
        </dgm:presLayoutVars>
      </dgm:prSet>
      <dgm:spPr/>
    </dgm:pt>
    <dgm:pt modelId="{ADD83052-03AC-5C45-A813-48CBA3BD42F9}" type="pres">
      <dgm:prSet presAssocID="{B13DAD83-4BCD-CA43-ABF2-80CE36262F5B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5C5AC222-92DB-B447-BA65-D86C1EB6FCEC}" type="pres">
      <dgm:prSet presAssocID="{A2C58F71-343B-2B46-A192-12F4D3CA8AAE}" presName="Name8" presStyleCnt="0"/>
      <dgm:spPr/>
    </dgm:pt>
    <dgm:pt modelId="{441AFA6C-B762-4E43-81C3-83BD0014B9AF}" type="pres">
      <dgm:prSet presAssocID="{A2C58F71-343B-2B46-A192-12F4D3CA8AAE}" presName="level" presStyleLbl="node1" presStyleIdx="1" presStyleCnt="3" custScaleX="102922" custScaleY="110323" custLinFactNeighborY="1177">
        <dgm:presLayoutVars>
          <dgm:chMax val="1"/>
          <dgm:bulletEnabled val="1"/>
        </dgm:presLayoutVars>
      </dgm:prSet>
      <dgm:spPr/>
    </dgm:pt>
    <dgm:pt modelId="{E2A280CE-DCEC-7944-96D5-C3A356C1B30B}" type="pres">
      <dgm:prSet presAssocID="{A2C58F71-343B-2B46-A192-12F4D3CA8AAE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86D30AD-1E32-BE4D-BA28-B40993A59427}" type="pres">
      <dgm:prSet presAssocID="{B58BCC18-1651-DB4D-A385-49FA950E1886}" presName="Name8" presStyleCnt="0"/>
      <dgm:spPr/>
    </dgm:pt>
    <dgm:pt modelId="{3B8DE887-1023-2544-ACC8-754F123B6403}" type="pres">
      <dgm:prSet presAssocID="{B58BCC18-1651-DB4D-A385-49FA950E1886}" presName="level" presStyleLbl="node1" presStyleIdx="2" presStyleCnt="3" custLinFactNeighborY="14559">
        <dgm:presLayoutVars>
          <dgm:chMax val="1"/>
          <dgm:bulletEnabled val="1"/>
        </dgm:presLayoutVars>
      </dgm:prSet>
      <dgm:spPr/>
    </dgm:pt>
    <dgm:pt modelId="{8BACF727-450E-C647-B16D-7A1C5F555EB7}" type="pres">
      <dgm:prSet presAssocID="{B58BCC18-1651-DB4D-A385-49FA950E1886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72ABEF06-29B6-2243-BFF6-C1D74EAF83E4}" type="presOf" srcId="{B58BCC18-1651-DB4D-A385-49FA950E1886}" destId="{3B8DE887-1023-2544-ACC8-754F123B6403}" srcOrd="0" destOrd="0" presId="urn:microsoft.com/office/officeart/2005/8/layout/pyramid1"/>
    <dgm:cxn modelId="{1E568814-0E48-5B45-B607-AACE6FD224AF}" type="presOf" srcId="{B13DAD83-4BCD-CA43-ABF2-80CE36262F5B}" destId="{ADD83052-03AC-5C45-A813-48CBA3BD42F9}" srcOrd="1" destOrd="0" presId="urn:microsoft.com/office/officeart/2005/8/layout/pyramid1"/>
    <dgm:cxn modelId="{CB14651D-8983-4542-B2B3-A7500A34E33C}" srcId="{57BB49BF-EE40-A045-8B55-23D8E5013A4F}" destId="{A2C58F71-343B-2B46-A192-12F4D3CA8AAE}" srcOrd="1" destOrd="0" parTransId="{662CA668-8479-3C47-B9E6-6BF5F8C26AA3}" sibTransId="{13843D86-2039-0C4B-90B9-66C6EAA8A331}"/>
    <dgm:cxn modelId="{68318D1D-61C5-3F46-A7D2-761FE3658116}" srcId="{57BB49BF-EE40-A045-8B55-23D8E5013A4F}" destId="{B13DAD83-4BCD-CA43-ABF2-80CE36262F5B}" srcOrd="0" destOrd="0" parTransId="{351FD6BB-AFA9-414C-AE59-039113837167}" sibTransId="{46F08ED8-2180-4741-9792-7668BE516BCA}"/>
    <dgm:cxn modelId="{38169A40-DC53-0140-940F-10961EFBBBD3}" srcId="{57BB49BF-EE40-A045-8B55-23D8E5013A4F}" destId="{B58BCC18-1651-DB4D-A385-49FA950E1886}" srcOrd="2" destOrd="0" parTransId="{8AD7E81B-29A0-B249-8A27-B90D77EC4CD5}" sibTransId="{D2D0EB76-D406-A949-AF1A-C27E0F6593A3}"/>
    <dgm:cxn modelId="{8F83AA5D-3432-6345-9B43-20FAFB195390}" type="presOf" srcId="{B13DAD83-4BCD-CA43-ABF2-80CE36262F5B}" destId="{8A452455-4C09-3848-8893-1AB1E84A72FF}" srcOrd="0" destOrd="0" presId="urn:microsoft.com/office/officeart/2005/8/layout/pyramid1"/>
    <dgm:cxn modelId="{F7298160-AA7D-874E-A729-4F77267CE4ED}" type="presOf" srcId="{B58BCC18-1651-DB4D-A385-49FA950E1886}" destId="{8BACF727-450E-C647-B16D-7A1C5F555EB7}" srcOrd="1" destOrd="0" presId="urn:microsoft.com/office/officeart/2005/8/layout/pyramid1"/>
    <dgm:cxn modelId="{E7847789-DB9C-C94E-AE74-ECB5C6D3CBA7}" type="presOf" srcId="{57BB49BF-EE40-A045-8B55-23D8E5013A4F}" destId="{11BDF337-2F6E-3748-A902-75D826115F6C}" srcOrd="0" destOrd="0" presId="urn:microsoft.com/office/officeart/2005/8/layout/pyramid1"/>
    <dgm:cxn modelId="{0F7526A0-A959-5344-9F94-BEC81B1A28C5}" type="presOf" srcId="{A2C58F71-343B-2B46-A192-12F4D3CA8AAE}" destId="{E2A280CE-DCEC-7944-96D5-C3A356C1B30B}" srcOrd="1" destOrd="0" presId="urn:microsoft.com/office/officeart/2005/8/layout/pyramid1"/>
    <dgm:cxn modelId="{C7AA07CB-4C61-7F42-8C5E-9A5DDD7EBC35}" type="presOf" srcId="{A2C58F71-343B-2B46-A192-12F4D3CA8AAE}" destId="{441AFA6C-B762-4E43-81C3-83BD0014B9AF}" srcOrd="0" destOrd="0" presId="urn:microsoft.com/office/officeart/2005/8/layout/pyramid1"/>
    <dgm:cxn modelId="{C4CF4064-BB99-674D-90B6-4837B759E936}" type="presParOf" srcId="{11BDF337-2F6E-3748-A902-75D826115F6C}" destId="{2D8DC75E-F79D-8A41-9A5D-E3780ACEE35F}" srcOrd="0" destOrd="0" presId="urn:microsoft.com/office/officeart/2005/8/layout/pyramid1"/>
    <dgm:cxn modelId="{88C0C723-3E6B-3848-A157-DDEF27B637CC}" type="presParOf" srcId="{2D8DC75E-F79D-8A41-9A5D-E3780ACEE35F}" destId="{8A452455-4C09-3848-8893-1AB1E84A72FF}" srcOrd="0" destOrd="0" presId="urn:microsoft.com/office/officeart/2005/8/layout/pyramid1"/>
    <dgm:cxn modelId="{532ADED1-6912-6541-878F-3092E3A96400}" type="presParOf" srcId="{2D8DC75E-F79D-8A41-9A5D-E3780ACEE35F}" destId="{ADD83052-03AC-5C45-A813-48CBA3BD42F9}" srcOrd="1" destOrd="0" presId="urn:microsoft.com/office/officeart/2005/8/layout/pyramid1"/>
    <dgm:cxn modelId="{0DC99091-0683-4E40-9544-301182B558DA}" type="presParOf" srcId="{11BDF337-2F6E-3748-A902-75D826115F6C}" destId="{5C5AC222-92DB-B447-BA65-D86C1EB6FCEC}" srcOrd="1" destOrd="0" presId="urn:microsoft.com/office/officeart/2005/8/layout/pyramid1"/>
    <dgm:cxn modelId="{4C73DF34-28EF-7C41-AA85-921849EAAF72}" type="presParOf" srcId="{5C5AC222-92DB-B447-BA65-D86C1EB6FCEC}" destId="{441AFA6C-B762-4E43-81C3-83BD0014B9AF}" srcOrd="0" destOrd="0" presId="urn:microsoft.com/office/officeart/2005/8/layout/pyramid1"/>
    <dgm:cxn modelId="{827FC321-1951-D14F-9A14-B647A00BDA43}" type="presParOf" srcId="{5C5AC222-92DB-B447-BA65-D86C1EB6FCEC}" destId="{E2A280CE-DCEC-7944-96D5-C3A356C1B30B}" srcOrd="1" destOrd="0" presId="urn:microsoft.com/office/officeart/2005/8/layout/pyramid1"/>
    <dgm:cxn modelId="{C43B1245-925F-DC44-A229-DF1AED611A94}" type="presParOf" srcId="{11BDF337-2F6E-3748-A902-75D826115F6C}" destId="{A86D30AD-1E32-BE4D-BA28-B40993A59427}" srcOrd="2" destOrd="0" presId="urn:microsoft.com/office/officeart/2005/8/layout/pyramid1"/>
    <dgm:cxn modelId="{EC1665BA-6D8C-7C48-A112-5469D2FECE99}" type="presParOf" srcId="{A86D30AD-1E32-BE4D-BA28-B40993A59427}" destId="{3B8DE887-1023-2544-ACC8-754F123B6403}" srcOrd="0" destOrd="0" presId="urn:microsoft.com/office/officeart/2005/8/layout/pyramid1"/>
    <dgm:cxn modelId="{D8234ACC-3EA7-A94A-8DD1-F5E86FA34104}" type="presParOf" srcId="{A86D30AD-1E32-BE4D-BA28-B40993A59427}" destId="{8BACF727-450E-C647-B16D-7A1C5F555EB7}" srcOrd="1" destOrd="0" presId="urn:microsoft.com/office/officeart/2005/8/layout/pyramid1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F5FFE-8E10-6947-A942-16CF9E1149A5}">
      <dsp:nvSpPr>
        <dsp:cNvPr id="0" name=""/>
        <dsp:cNvSpPr/>
      </dsp:nvSpPr>
      <dsp:spPr>
        <a:xfrm>
          <a:off x="3029680" y="1142837"/>
          <a:ext cx="91440" cy="467149"/>
        </a:xfrm>
        <a:custGeom>
          <a:avLst/>
          <a:gdLst/>
          <a:ahLst/>
          <a:cxnLst/>
          <a:rect l="0" t="0" r="0" b="0"/>
          <a:pathLst>
            <a:path>
              <a:moveTo>
                <a:pt x="58588" y="0"/>
              </a:moveTo>
              <a:lnTo>
                <a:pt x="58588" y="227153"/>
              </a:lnTo>
              <a:lnTo>
                <a:pt x="45720" y="227153"/>
              </a:lnTo>
              <a:lnTo>
                <a:pt x="45720" y="4671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678402" y="0"/>
          <a:ext cx="4819733" cy="1142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noProof="0" dirty="0"/>
            <a:t>Plurilingual and pluricultural competence</a:t>
          </a:r>
        </a:p>
      </dsp:txBody>
      <dsp:txXfrm>
        <a:off x="678402" y="0"/>
        <a:ext cx="4819733" cy="1142837"/>
      </dsp:txXfrm>
    </dsp:sp>
    <dsp:sp modelId="{C49B0C49-E6A4-224C-9D8B-554DD5D8F249}">
      <dsp:nvSpPr>
        <dsp:cNvPr id="0" name=""/>
        <dsp:cNvSpPr/>
      </dsp:nvSpPr>
      <dsp:spPr>
        <a:xfrm>
          <a:off x="678413" y="1609987"/>
          <a:ext cx="4793973" cy="1142837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noProof="0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</a:p>
      </dsp:txBody>
      <dsp:txXfrm>
        <a:off x="678413" y="1609987"/>
        <a:ext cx="4793973" cy="11428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430469-C295-0C4A-A654-DC94DA3B83AC}">
      <dsp:nvSpPr>
        <dsp:cNvPr id="0" name=""/>
        <dsp:cNvSpPr/>
      </dsp:nvSpPr>
      <dsp:spPr>
        <a:xfrm>
          <a:off x="2546609" y="0"/>
          <a:ext cx="2625831" cy="262623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0ACFC8-E3C8-BB41-90D3-B7A82F5ED2AF}">
      <dsp:nvSpPr>
        <dsp:cNvPr id="0" name=""/>
        <dsp:cNvSpPr/>
      </dsp:nvSpPr>
      <dsp:spPr>
        <a:xfrm>
          <a:off x="3127004" y="948149"/>
          <a:ext cx="1459123" cy="729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The knowledge of several languages can help understand foreign texts</a:t>
          </a:r>
        </a:p>
      </dsp:txBody>
      <dsp:txXfrm>
        <a:off x="3127004" y="948149"/>
        <a:ext cx="1459123" cy="729387"/>
      </dsp:txXfrm>
    </dsp:sp>
    <dsp:sp modelId="{3922EFB3-6293-D547-BE0F-04251DB88531}">
      <dsp:nvSpPr>
        <dsp:cNvPr id="0" name=""/>
        <dsp:cNvSpPr/>
      </dsp:nvSpPr>
      <dsp:spPr>
        <a:xfrm>
          <a:off x="1817294" y="1508964"/>
          <a:ext cx="2625831" cy="2626231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8AD67-6529-B440-9FF6-A342E3868079}">
      <dsp:nvSpPr>
        <dsp:cNvPr id="0" name=""/>
        <dsp:cNvSpPr/>
      </dsp:nvSpPr>
      <dsp:spPr>
        <a:xfrm>
          <a:off x="2400647" y="2465842"/>
          <a:ext cx="1459123" cy="729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Flexibility and adaptability of thought are key</a:t>
          </a:r>
        </a:p>
      </dsp:txBody>
      <dsp:txXfrm>
        <a:off x="2400647" y="2465842"/>
        <a:ext cx="1459123" cy="729387"/>
      </dsp:txXfrm>
    </dsp:sp>
    <dsp:sp modelId="{0B6D8B5F-DD8D-7E4F-8C5C-462BDFCE2BC5}">
      <dsp:nvSpPr>
        <dsp:cNvPr id="0" name=""/>
        <dsp:cNvSpPr/>
      </dsp:nvSpPr>
      <dsp:spPr>
        <a:xfrm>
          <a:off x="2733499" y="3198502"/>
          <a:ext cx="2255995" cy="225690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4CEA51-329B-8040-AE5E-7CE84CCCFECF}">
      <dsp:nvSpPr>
        <dsp:cNvPr id="0" name=""/>
        <dsp:cNvSpPr/>
      </dsp:nvSpPr>
      <dsp:spPr>
        <a:xfrm>
          <a:off x="3130456" y="3985717"/>
          <a:ext cx="1459123" cy="729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200" kern="1200" noProof="0" dirty="0"/>
            <a:t>Proficiency of other languages can be partial and still useful</a:t>
          </a:r>
        </a:p>
      </dsp:txBody>
      <dsp:txXfrm>
        <a:off x="3130456" y="3985717"/>
        <a:ext cx="1459123" cy="72938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8F5FFE-8E10-6947-A942-16CF9E1149A5}">
      <dsp:nvSpPr>
        <dsp:cNvPr id="0" name=""/>
        <dsp:cNvSpPr/>
      </dsp:nvSpPr>
      <dsp:spPr>
        <a:xfrm>
          <a:off x="1677384" y="1142840"/>
          <a:ext cx="91440" cy="33337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3381"/>
              </a:lnTo>
              <a:lnTo>
                <a:pt x="45788" y="93381"/>
              </a:lnTo>
              <a:lnTo>
                <a:pt x="45788" y="3333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4776F-8D08-5448-9504-925531DB0FBB}">
      <dsp:nvSpPr>
        <dsp:cNvPr id="0" name=""/>
        <dsp:cNvSpPr/>
      </dsp:nvSpPr>
      <dsp:spPr>
        <a:xfrm>
          <a:off x="580267" y="3"/>
          <a:ext cx="2285674" cy="11428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/>
            <a:t>Plurilingual and pluricultural competence</a:t>
          </a:r>
        </a:p>
      </dsp:txBody>
      <dsp:txXfrm>
        <a:off x="580267" y="3"/>
        <a:ext cx="2285674" cy="1142837"/>
      </dsp:txXfrm>
    </dsp:sp>
    <dsp:sp modelId="{C49B0C49-E6A4-224C-9D8B-554DD5D8F249}">
      <dsp:nvSpPr>
        <dsp:cNvPr id="0" name=""/>
        <dsp:cNvSpPr/>
      </dsp:nvSpPr>
      <dsp:spPr>
        <a:xfrm>
          <a:off x="580335" y="1476217"/>
          <a:ext cx="2285674" cy="1142837"/>
        </a:xfrm>
        <a:prstGeom prst="rect">
          <a:avLst/>
        </a:prstGeom>
        <a:solidFill>
          <a:schemeClr val="bg1"/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600" kern="1200" noProof="0" dirty="0">
              <a:solidFill>
                <a:schemeClr val="accent1">
                  <a:lumMod val="50000"/>
                </a:schemeClr>
              </a:solidFill>
            </a:rPr>
            <a:t>Plurilingual comprehension</a:t>
          </a:r>
        </a:p>
      </dsp:txBody>
      <dsp:txXfrm>
        <a:off x="580335" y="1476217"/>
        <a:ext cx="2285674" cy="114283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452455-4C09-3848-8893-1AB1E84A72FF}">
      <dsp:nvSpPr>
        <dsp:cNvPr id="0" name=""/>
        <dsp:cNvSpPr/>
      </dsp:nvSpPr>
      <dsp:spPr>
        <a:xfrm>
          <a:off x="3649831" y="244756"/>
          <a:ext cx="4550747" cy="1746137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B2 users: </a:t>
          </a:r>
          <a:r>
            <a:rPr lang="en-GB" sz="18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able to identify themes, topics or situations common in specific genres, or use the main ideas and the supporting details of texts in different languages to facilitate the understanding of a text in a different language. </a:t>
          </a:r>
          <a:endParaRPr lang="en-GB" sz="1800" b="0" i="0" u="none" strike="noStrike" kern="1200" cap="none" noProof="0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sp:txBody>
      <dsp:txXfrm>
        <a:off x="3649831" y="244756"/>
        <a:ext cx="4550747" cy="1746137"/>
      </dsp:txXfrm>
    </dsp:sp>
    <dsp:sp modelId="{441AFA6C-B762-4E43-81C3-83BD0014B9AF}">
      <dsp:nvSpPr>
        <dsp:cNvPr id="0" name=""/>
        <dsp:cNvSpPr/>
      </dsp:nvSpPr>
      <dsp:spPr>
        <a:xfrm>
          <a:off x="1792024" y="1766689"/>
          <a:ext cx="8266361" cy="1926391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2800" kern="1200" dirty="0"/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B1 users </a:t>
          </a:r>
          <a:r>
            <a: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are able to use what they understand in one language to facilitate comprehension in a second language or to use different documents written in other languages to understand what is written in another foreign language.</a:t>
          </a:r>
          <a:endParaRPr lang="es-ES" sz="1800" b="0" i="0" u="none" strike="noStrike" kern="1200" cap="none" dirty="0">
            <a:blipFill>
              <a:blip xmlns:r="http://schemas.openxmlformats.org/officeDocument/2006/relationships" r:embed="rId2"/>
              <a:tile tx="0" ty="0" sx="100000" sy="100000" flip="none" algn="tl"/>
            </a:blipFill>
            <a:latin typeface="+mj-lt"/>
            <a:ea typeface="Sniglet"/>
            <a:cs typeface="Sniglet"/>
            <a:sym typeface="Sniglet"/>
          </a:endParaRPr>
        </a:p>
      </dsp:txBody>
      <dsp:txXfrm>
        <a:off x="3238637" y="1766689"/>
        <a:ext cx="5373135" cy="1926391"/>
      </dsp:txXfrm>
    </dsp:sp>
    <dsp:sp modelId="{3B8DE887-1023-2544-ACC8-754F123B6403}">
      <dsp:nvSpPr>
        <dsp:cNvPr id="0" name=""/>
        <dsp:cNvSpPr/>
      </dsp:nvSpPr>
      <dsp:spPr>
        <a:xfrm>
          <a:off x="0" y="3672529"/>
          <a:ext cx="11850410" cy="1746137"/>
        </a:xfrm>
        <a:prstGeom prst="trapezoid">
          <a:avLst>
            <a:gd name="adj" fmla="val 109348"/>
          </a:avLst>
        </a:prstGeom>
        <a:blipFill dpi="0" rotWithShape="0">
          <a:blip xmlns:r="http://schemas.openxmlformats.org/officeDocument/2006/relationships" r:embed="rId1">
            <a:alphaModFix amt="58000"/>
          </a:blip>
          <a:srcRect/>
          <a:tile tx="0" ty="0" sx="100000" sy="100000" flip="none" algn="tl"/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i="0" u="none" strike="noStrike" kern="1200" cap="none" noProof="0" dirty="0">
              <a:solidFill>
                <a:srgbClr val="1F4E79"/>
              </a:solidFill>
              <a:latin typeface="+mj-lt"/>
              <a:ea typeface="Sniglet"/>
              <a:cs typeface="Sniglet"/>
              <a:sym typeface="Sniglet"/>
            </a:rPr>
            <a:t>A levels users </a:t>
          </a:r>
          <a:r>
            <a: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rPr>
            <a:t>are able to use their knowledge of international words or words that are common in different languages to deduce the meaning of signs, short messages or short interactions. </a:t>
          </a:r>
          <a:endParaRPr lang="es-ES" sz="1800" b="0" i="0" u="none" strike="noStrike" kern="1200" cap="none" dirty="0">
            <a:solidFill>
              <a:srgbClr val="1F4E79"/>
            </a:solidFill>
            <a:latin typeface="+mj-lt"/>
            <a:ea typeface="Sniglet"/>
            <a:cs typeface="Sniglet"/>
            <a:sym typeface="Sniglet"/>
          </a:endParaRPr>
        </a:p>
      </dsp:txBody>
      <dsp:txXfrm>
        <a:off x="2073821" y="3672529"/>
        <a:ext cx="7702766" cy="17461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9F75E8-3157-40D1-91A7-89E5ECBAD759}" type="datetimeFigureOut">
              <a:rPr lang="en-GB" smtClean="0"/>
              <a:t>27/03/2024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A2532C-1669-4BC0-B362-1BA5C990DCB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75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9C623-DA96-44C8-AE75-8E5210F0FF01}" type="datetimeFigureOut">
              <a:rPr lang="de-AT" smtClean="0"/>
              <a:t>27.03.2024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7D6DD-DFA2-43CB-AD64-2EC5BC4A30E6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9603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268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ES_tradnl" dirty="0">
              <a:solidFill>
                <a:srgbClr val="1F4E79"/>
              </a:solidFill>
            </a:endParaRPr>
          </a:p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4451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1423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7281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98810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7D6DD-DFA2-43CB-AD64-2EC5BC4A30E6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5433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69703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62B60E-6398-4BF2-99E0-4F6FEC3730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D392025-DA80-4A7B-8B7D-91AB9189518E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90538" y="1989138"/>
            <a:ext cx="11218862" cy="362108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96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0654" y="365125"/>
            <a:ext cx="1121812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654" y="1825625"/>
            <a:ext cx="11218126" cy="40510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AT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690257" y="5988733"/>
            <a:ext cx="72402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300" b="0" kern="120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  <a:t>Inspiring innovation in language education: changing contexts, evolving competences</a:t>
            </a:r>
            <a:br>
              <a:rPr lang="de-AT" sz="1300" b="0" kern="1200">
                <a:solidFill>
                  <a:srgbClr val="3C9B00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fr-FR" sz="1300" b="0" kern="1200">
                <a:solidFill>
                  <a:schemeClr val="accent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Inspirer l'innovation dans l'éducation aux langues : contextes changeants, compétences en évolution</a:t>
            </a:r>
            <a:endParaRPr lang="de-AT" sz="1300" b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54" y="5966902"/>
            <a:ext cx="1958447" cy="66816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613570" y="5595129"/>
            <a:ext cx="1095209" cy="1120214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BAB29A3-DCA0-4EEA-A9E6-94DBE5696A38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818" y="166535"/>
            <a:ext cx="1742101" cy="1131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325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notesSlide" Target="../notesSlides/notesSlide4.xml"/><Relationship Id="rId7" Type="http://schemas.openxmlformats.org/officeDocument/2006/relationships/diagramColors" Target="../diagrams/colors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notesSlide" Target="../notesSlides/notesSlide5.xml"/><Relationship Id="rId7" Type="http://schemas.openxmlformats.org/officeDocument/2006/relationships/diagramColors" Target="../diagrams/colors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8192/olbiwp.v10i0.3825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34107"/>
            <a:ext cx="9144000" cy="1977676"/>
          </a:xfrm>
        </p:spPr>
        <p:txBody>
          <a:bodyPr>
            <a:normAutofit fontScale="90000"/>
          </a:bodyPr>
          <a:lstStyle/>
          <a:p>
            <a:r>
              <a:rPr lang="en-GB" b="1" noProof="0" dirty="0">
                <a:solidFill>
                  <a:schemeClr val="accent5">
                    <a:lumMod val="50000"/>
                  </a:schemeClr>
                </a:solidFill>
              </a:rPr>
              <a:t>Plurilingual competence in the Companion Volume to the Common European Framework of Reference for Languages: plurilingual comprehension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3818" y="102686"/>
            <a:ext cx="119942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200" dirty="0">
                <a:solidFill>
                  <a:srgbClr val="69C509"/>
                </a:solidFill>
              </a:rPr>
              <a:t>CEFR Companion Volume implementation toolbox                                                                                                                            </a:t>
            </a:r>
          </a:p>
          <a:p>
            <a:r>
              <a:rPr lang="fr-FR" sz="1200" dirty="0">
                <a:solidFill>
                  <a:srgbClr val="1F4E79"/>
                </a:solidFill>
              </a:rPr>
              <a:t>Implémentation du Volume complémentaire du CECR – Boîte d’outils</a:t>
            </a:r>
          </a:p>
          <a:p>
            <a:r>
              <a:rPr lang="en-GB" sz="1200" b="1" dirty="0">
                <a:solidFill>
                  <a:srgbClr val="69C509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68994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56"/>
    </mc:Choice>
    <mc:Fallback xmlns="">
      <p:transition spd="slow" advTm="1225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5162EB-9D2C-B247-8767-6A5BCF90B7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380" y="425311"/>
            <a:ext cx="11218126" cy="1325563"/>
          </a:xfrm>
        </p:spPr>
        <p:txBody>
          <a:bodyPr/>
          <a:lstStyle/>
          <a:p>
            <a:r>
              <a:rPr lang="en-GB" sz="2500" b="1" dirty="0">
                <a:solidFill>
                  <a:srgbClr val="002060"/>
                </a:solidFill>
              </a:rPr>
              <a:t>Plurilingual comprehension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37FBF9-91C0-114B-A677-0E85C5DEDCA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81380" y="1957725"/>
            <a:ext cx="11218126" cy="4071574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endParaRPr lang="es-ES_tradnl" sz="21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spcAft>
                <a:spcPts val="1200"/>
              </a:spcAft>
              <a:buNone/>
            </a:pPr>
            <a:endParaRPr lang="es-ES_tradnl" sz="2100" b="1" dirty="0">
              <a:solidFill>
                <a:srgbClr val="002060"/>
              </a:solidFill>
              <a:latin typeface="Calibri Light" panose="020F0302020204030204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en-GB" sz="1800" dirty="0">
                <a:solidFill>
                  <a:srgbClr val="002060"/>
                </a:solidFill>
              </a:rPr>
              <a:t>Learners are required to think about their linguistic repertoire and about the competences and strategies that they can use to help them understand a text.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en-GB" sz="1800" dirty="0">
                <a:solidFill>
                  <a:srgbClr val="002060"/>
                </a:solidFill>
              </a:rPr>
              <a:t>Plurilingual comprehension is related to mediation, individuals construct meaning by going beyond linguistic barriers to make sense of a text.</a:t>
            </a: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es-ES_tradnl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rgbClr val="1F4E79"/>
              </a:solidFill>
            </a:endParaRPr>
          </a:p>
          <a:p>
            <a:pPr marL="0" indent="0">
              <a:buNone/>
            </a:pPr>
            <a:endParaRPr lang="es-ES_tradnl" dirty="0">
              <a:solidFill>
                <a:srgbClr val="1F4E79"/>
              </a:solidFill>
            </a:endParaRPr>
          </a:p>
        </p:txBody>
      </p:sp>
      <p:sp>
        <p:nvSpPr>
          <p:cNvPr id="5" name="Rectángulo redondeado 4">
            <a:extLst>
              <a:ext uri="{FF2B5EF4-FFF2-40B4-BE49-F238E27FC236}">
                <a16:creationId xmlns:a16="http://schemas.microsoft.com/office/drawing/2014/main" id="{52A87965-BC98-D34D-A591-490D6F4AAECF}"/>
              </a:ext>
            </a:extLst>
          </p:cNvPr>
          <p:cNvSpPr/>
          <p:nvPr/>
        </p:nvSpPr>
        <p:spPr>
          <a:xfrm>
            <a:off x="481380" y="1544023"/>
            <a:ext cx="11218126" cy="12146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en-GB" dirty="0">
                <a:solidFill>
                  <a:srgbClr val="002060"/>
                </a:solidFill>
              </a:rPr>
              <a:t>Plurilingual comprehension refers to the capacity to use our knowledge of other languages to approach texts in another language and achieve communication. </a:t>
            </a:r>
          </a:p>
        </p:txBody>
      </p:sp>
    </p:spTree>
    <p:extLst>
      <p:ext uri="{BB962C8B-B14F-4D97-AF65-F5344CB8AC3E}">
        <p14:creationId xmlns:p14="http://schemas.microsoft.com/office/powerpoint/2010/main" val="168401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336"/>
    </mc:Choice>
    <mc:Fallback xmlns="">
      <p:transition spd="slow" advTm="11433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AD8678D-5B75-3C42-A633-17B114CC58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4915021"/>
              </p:ext>
            </p:extLst>
          </p:nvPr>
        </p:nvGraphicFramePr>
        <p:xfrm>
          <a:off x="490538" y="1989139"/>
          <a:ext cx="7335650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D3E9B6E6-52C2-4D46-A455-98ADAED3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81588370"/>
              </p:ext>
            </p:extLst>
          </p:nvPr>
        </p:nvGraphicFramePr>
        <p:xfrm>
          <a:off x="4572000" y="542441"/>
          <a:ext cx="6989735" cy="54554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4001615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613"/>
    </mc:Choice>
    <mc:Fallback xmlns="">
      <p:transition spd="slow" advTm="5861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EAD8678D-5B75-3C42-A633-17B114CC58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5040084"/>
              </p:ext>
            </p:extLst>
          </p:nvPr>
        </p:nvGraphicFramePr>
        <p:xfrm>
          <a:off x="490654" y="1631668"/>
          <a:ext cx="7335650" cy="27657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9BFEE082-6B95-CE4C-92CF-0D6C723BB77C}"/>
              </a:ext>
            </a:extLst>
          </p:cNvPr>
          <p:cNvSpPr/>
          <p:nvPr/>
        </p:nvSpPr>
        <p:spPr>
          <a:xfrm>
            <a:off x="6465196" y="1679624"/>
            <a:ext cx="4778060" cy="449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Be open and flexible to work with different elements from other languages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A09E759E-27E9-5A44-88B5-F4C583A15B75}"/>
              </a:ext>
            </a:extLst>
          </p:cNvPr>
          <p:cNvSpPr/>
          <p:nvPr/>
        </p:nvSpPr>
        <p:spPr>
          <a:xfrm>
            <a:off x="6465196" y="2218531"/>
            <a:ext cx="4778060" cy="4499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Exploit cues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932C1295-A522-484C-B0D1-869CF072456A}"/>
              </a:ext>
            </a:extLst>
          </p:cNvPr>
          <p:cNvSpPr/>
          <p:nvPr/>
        </p:nvSpPr>
        <p:spPr>
          <a:xfrm>
            <a:off x="6465195" y="2757440"/>
            <a:ext cx="4778060" cy="449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Explore similarities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49BC9A6-0039-3642-A476-B3B0C654A8E1}"/>
              </a:ext>
            </a:extLst>
          </p:cNvPr>
          <p:cNvSpPr/>
          <p:nvPr/>
        </p:nvSpPr>
        <p:spPr>
          <a:xfrm>
            <a:off x="6465194" y="3286689"/>
            <a:ext cx="4778060" cy="449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Exploit parallel sources in different languages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B6076D44-5616-A942-90BE-B061797C46C9}"/>
              </a:ext>
            </a:extLst>
          </p:cNvPr>
          <p:cNvSpPr/>
          <p:nvPr/>
        </p:nvSpPr>
        <p:spPr>
          <a:xfrm>
            <a:off x="6465193" y="3839424"/>
            <a:ext cx="4778060" cy="449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2"/>
                </a:solidFill>
              </a:rPr>
              <a:t>Put together information from sources in several languages</a:t>
            </a:r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BA110171-D4AE-9844-9A03-400B133B1FAC}"/>
              </a:ext>
            </a:extLst>
          </p:cNvPr>
          <p:cNvSpPr/>
          <p:nvPr/>
        </p:nvSpPr>
        <p:spPr>
          <a:xfrm>
            <a:off x="3442952" y="2108001"/>
            <a:ext cx="1795475" cy="115909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Knowledge</a:t>
            </a:r>
          </a:p>
          <a:p>
            <a:pPr algn="ctr"/>
            <a:r>
              <a:rPr lang="en-GB" dirty="0"/>
              <a:t>Attitudes</a:t>
            </a:r>
          </a:p>
          <a:p>
            <a:pPr algn="ctr"/>
            <a:r>
              <a:rPr lang="en-GB" dirty="0"/>
              <a:t>Skills</a:t>
            </a:r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B4AB4A80-9E6C-04FB-F595-0C0FE2BD7E74}"/>
              </a:ext>
            </a:extLst>
          </p:cNvPr>
          <p:cNvSpPr/>
          <p:nvPr/>
        </p:nvSpPr>
        <p:spPr>
          <a:xfrm>
            <a:off x="5353172" y="2197983"/>
            <a:ext cx="997277" cy="94094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to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357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429"/>
    </mc:Choice>
    <mc:Fallback xmlns="">
      <p:transition spd="slow" advTm="7342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A7231FF7-1E3C-B148-8BB5-01DA52EFD8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2204220"/>
              </p:ext>
            </p:extLst>
          </p:nvPr>
        </p:nvGraphicFramePr>
        <p:xfrm>
          <a:off x="0" y="531485"/>
          <a:ext cx="1185041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id="{698E474F-11A9-408B-9A6F-75F982452391}"/>
              </a:ext>
            </a:extLst>
          </p:cNvPr>
          <p:cNvSpPr txBox="1"/>
          <p:nvPr/>
        </p:nvSpPr>
        <p:spPr>
          <a:xfrm>
            <a:off x="2730464" y="4136572"/>
            <a:ext cx="67310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</a:rPr>
              <a:t>B1: Can use parallel translations of texts (e.g. magazine articles, stories, passages from novels) to develop</a:t>
            </a:r>
          </a:p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</a:rPr>
              <a:t>comprehension in different languages.</a:t>
            </a:r>
            <a:endParaRPr lang="es-ES" sz="12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8A64522-8172-4824-A4EB-59428C1D33B6}"/>
              </a:ext>
            </a:extLst>
          </p:cNvPr>
          <p:cNvSpPr txBox="1"/>
          <p:nvPr/>
        </p:nvSpPr>
        <p:spPr>
          <a:xfrm>
            <a:off x="2264228" y="5533536"/>
            <a:ext cx="7910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</a:rPr>
              <a:t>A2: Can understand short, clearly expressed messages and instructions by piecing together what they</a:t>
            </a:r>
          </a:p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</a:rPr>
              <a:t>understand from the versions in different languages.</a:t>
            </a:r>
            <a:endParaRPr lang="es-ES" sz="1200" i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F655C2E-13FD-44B0-AD67-152B8C5C79EC}"/>
              </a:ext>
            </a:extLst>
          </p:cNvPr>
          <p:cNvSpPr txBox="1"/>
          <p:nvPr/>
        </p:nvSpPr>
        <p:spPr>
          <a:xfrm>
            <a:off x="2792243" y="2260421"/>
            <a:ext cx="6607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</a:rPr>
              <a:t>B2: Can use their knowledge of contrasting genre conventions and textual patterns in languages in their</a:t>
            </a:r>
          </a:p>
          <a:p>
            <a:pPr algn="ctr"/>
            <a:r>
              <a:rPr lang="en-US" sz="1200" i="1" dirty="0">
                <a:solidFill>
                  <a:schemeClr val="accent1">
                    <a:lumMod val="50000"/>
                  </a:schemeClr>
                </a:solidFill>
              </a:rPr>
              <a:t>plurilingual repertoire in order to support comprehension</a:t>
            </a:r>
            <a:endParaRPr lang="es-ES" sz="1200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6034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213"/>
    </mc:Choice>
    <mc:Fallback xmlns="">
      <p:transition spd="slow" advTm="1562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  <a:t>If you want to know more …</a:t>
            </a:r>
            <a:br>
              <a:rPr lang="en-GB" sz="2900" b="1" noProof="0" dirty="0">
                <a:solidFill>
                  <a:schemeClr val="accent5">
                    <a:lumMod val="50000"/>
                  </a:schemeClr>
                </a:solidFill>
                <a:sym typeface="Walter Turncoat"/>
              </a:rPr>
            </a:br>
            <a:endParaRPr lang="en-GB" sz="2900" b="1" noProof="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sz="quarter" idx="10"/>
          </p:nvPr>
        </p:nvSpPr>
        <p:spPr>
          <a:xfrm>
            <a:off x="482484" y="1110344"/>
            <a:ext cx="11218862" cy="41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1800" dirty="0">
              <a:solidFill>
                <a:srgbClr val="1F4E79"/>
              </a:solidFill>
            </a:endParaRPr>
          </a:p>
          <a:p>
            <a:pPr marL="0" indent="0">
              <a:buNone/>
            </a:pPr>
            <a:br>
              <a:rPr lang="es-ES" sz="1900" dirty="0">
                <a:solidFill>
                  <a:srgbClr val="1F4E79"/>
                </a:solidFill>
              </a:rPr>
            </a:br>
            <a:endParaRPr lang="es-ES" sz="1900" dirty="0">
              <a:solidFill>
                <a:srgbClr val="1F4E79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0BDC27A-2487-9151-503C-DF83CAF10BC6}"/>
              </a:ext>
            </a:extLst>
          </p:cNvPr>
          <p:cNvSpPr txBox="1"/>
          <p:nvPr/>
        </p:nvSpPr>
        <p:spPr>
          <a:xfrm>
            <a:off x="263473" y="1800899"/>
            <a:ext cx="10899828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dirty="0" err="1">
                <a:solidFill>
                  <a:schemeClr val="tx2"/>
                </a:solidFill>
              </a:rPr>
              <a:t>Piccardo</a:t>
            </a:r>
            <a:r>
              <a:rPr lang="en-GB" sz="1500" dirty="0">
                <a:solidFill>
                  <a:schemeClr val="tx2"/>
                </a:solidFill>
              </a:rPr>
              <a:t>, E. (2020). “We are all (potential) </a:t>
            </a:r>
            <a:r>
              <a:rPr lang="en-GB" sz="1500" dirty="0" err="1">
                <a:solidFill>
                  <a:schemeClr val="tx2"/>
                </a:solidFill>
              </a:rPr>
              <a:t>plurilinguals</a:t>
            </a:r>
            <a:r>
              <a:rPr lang="en-GB" sz="1500" dirty="0">
                <a:solidFill>
                  <a:schemeClr val="tx2"/>
                </a:solidFill>
              </a:rPr>
              <a:t>”: </a:t>
            </a:r>
            <a:r>
              <a:rPr lang="en-GB" sz="1500" dirty="0" err="1">
                <a:solidFill>
                  <a:schemeClr val="tx2"/>
                </a:solidFill>
              </a:rPr>
              <a:t>Plurilingualism</a:t>
            </a:r>
            <a:r>
              <a:rPr lang="en-GB" sz="1500" dirty="0">
                <a:solidFill>
                  <a:schemeClr val="tx2"/>
                </a:solidFill>
              </a:rPr>
              <a:t> as an Overarching, Holistic Concept. In: </a:t>
            </a:r>
            <a:r>
              <a:rPr lang="en-GB" sz="1500" i="1" dirty="0">
                <a:solidFill>
                  <a:schemeClr val="tx2"/>
                </a:solidFill>
              </a:rPr>
              <a:t>OLBI Journal</a:t>
            </a:r>
            <a:r>
              <a:rPr lang="en-GB" sz="1500" dirty="0">
                <a:solidFill>
                  <a:schemeClr val="tx2"/>
                </a:solidFill>
              </a:rPr>
              <a:t>, </a:t>
            </a:r>
            <a:r>
              <a:rPr lang="en-GB" sz="1500" i="1" dirty="0">
                <a:solidFill>
                  <a:schemeClr val="tx2"/>
                </a:solidFill>
              </a:rPr>
              <a:t>10</a:t>
            </a:r>
            <a:r>
              <a:rPr lang="en-GB" sz="1500" dirty="0">
                <a:solidFill>
                  <a:schemeClr val="tx2"/>
                </a:solidFill>
              </a:rPr>
              <a:t>. </a:t>
            </a:r>
            <a:r>
              <a:rPr lang="en-GB" sz="1500" dirty="0">
                <a:solidFill>
                  <a:schemeClr val="tx2"/>
                </a:solidFill>
                <a:hlinkClick r:id="rId3"/>
              </a:rPr>
              <a:t>https://doi.org/10.18192/olbiwp.v10i0.3825</a:t>
            </a:r>
            <a:r>
              <a:rPr lang="en-GB" sz="1500" dirty="0">
                <a:solidFill>
                  <a:schemeClr val="tx2"/>
                </a:solidFill>
              </a:rPr>
              <a:t>.</a:t>
            </a:r>
          </a:p>
          <a:p>
            <a:endParaRPr lang="en-GB" sz="1500" dirty="0">
              <a:solidFill>
                <a:schemeClr val="tx2"/>
              </a:solidFill>
            </a:endParaRPr>
          </a:p>
          <a:p>
            <a:r>
              <a:rPr lang="en-GB" sz="1500" dirty="0" err="1">
                <a:solidFill>
                  <a:schemeClr val="tx2"/>
                </a:solidFill>
              </a:rPr>
              <a:t>Candelier</a:t>
            </a:r>
            <a:r>
              <a:rPr lang="en-GB" sz="1500" dirty="0">
                <a:solidFill>
                  <a:schemeClr val="tx2"/>
                </a:solidFill>
              </a:rPr>
              <a:t>, M., Camilleri-</a:t>
            </a:r>
            <a:r>
              <a:rPr lang="en-GB" sz="1500" dirty="0" err="1">
                <a:solidFill>
                  <a:schemeClr val="tx2"/>
                </a:solidFill>
              </a:rPr>
              <a:t>Grima</a:t>
            </a:r>
            <a:r>
              <a:rPr lang="en-GB" sz="1500" dirty="0">
                <a:solidFill>
                  <a:schemeClr val="tx2"/>
                </a:solidFill>
              </a:rPr>
              <a:t>, A., </a:t>
            </a:r>
            <a:r>
              <a:rPr lang="en-GB" sz="1500" dirty="0" err="1">
                <a:solidFill>
                  <a:schemeClr val="tx2"/>
                </a:solidFill>
              </a:rPr>
              <a:t>Castellotti</a:t>
            </a:r>
            <a:r>
              <a:rPr lang="en-GB" sz="1500" dirty="0">
                <a:solidFill>
                  <a:schemeClr val="tx2"/>
                </a:solidFill>
              </a:rPr>
              <a:t>, V., de Pietro, J.F., </a:t>
            </a:r>
            <a:r>
              <a:rPr lang="en-GB" sz="1500" dirty="0" err="1">
                <a:solidFill>
                  <a:schemeClr val="tx2"/>
                </a:solidFill>
              </a:rPr>
              <a:t>Lőrincz</a:t>
            </a:r>
            <a:r>
              <a:rPr lang="en-GB" sz="1500" dirty="0">
                <a:solidFill>
                  <a:schemeClr val="tx2"/>
                </a:solidFill>
              </a:rPr>
              <a:t>, I., </a:t>
            </a:r>
            <a:r>
              <a:rPr lang="en-GB" sz="1500" dirty="0" err="1">
                <a:solidFill>
                  <a:schemeClr val="tx2"/>
                </a:solidFill>
              </a:rPr>
              <a:t>Meißner</a:t>
            </a:r>
            <a:r>
              <a:rPr lang="en-GB" sz="1500" dirty="0">
                <a:solidFill>
                  <a:schemeClr val="tx2"/>
                </a:solidFill>
              </a:rPr>
              <a:t>, F.-J., </a:t>
            </a:r>
            <a:r>
              <a:rPr lang="en-GB" sz="1500" dirty="0" err="1">
                <a:solidFill>
                  <a:schemeClr val="tx2"/>
                </a:solidFill>
              </a:rPr>
              <a:t>Noguerol</a:t>
            </a:r>
            <a:r>
              <a:rPr lang="en-GB" sz="1500" dirty="0">
                <a:solidFill>
                  <a:schemeClr val="tx2"/>
                </a:solidFill>
              </a:rPr>
              <a:t>, A. and </a:t>
            </a:r>
            <a:r>
              <a:rPr lang="en-GB" sz="1500" dirty="0" err="1">
                <a:solidFill>
                  <a:schemeClr val="tx2"/>
                </a:solidFill>
              </a:rPr>
              <a:t>Schröder-Sura</a:t>
            </a:r>
            <a:r>
              <a:rPr lang="en-GB" sz="1500" dirty="0">
                <a:solidFill>
                  <a:schemeClr val="tx2"/>
                </a:solidFill>
              </a:rPr>
              <a:t>, A. (2012). </a:t>
            </a:r>
            <a:r>
              <a:rPr lang="en-GB" sz="1500" i="1" dirty="0">
                <a:solidFill>
                  <a:schemeClr val="tx2"/>
                </a:solidFill>
              </a:rPr>
              <a:t>The Framework of Reference for Pluralistic Approaches to Languages and Cultures: Competences and Resources</a:t>
            </a:r>
            <a:r>
              <a:rPr lang="en-GB" sz="1500" dirty="0">
                <a:solidFill>
                  <a:schemeClr val="tx2"/>
                </a:solidFill>
              </a:rPr>
              <a:t>. Graz: European Centre for Modern Languages.</a:t>
            </a:r>
          </a:p>
          <a:p>
            <a:endParaRPr lang="en-GB" sz="1500" dirty="0">
              <a:solidFill>
                <a:schemeClr val="tx2"/>
              </a:solidFill>
            </a:endParaRPr>
          </a:p>
          <a:p>
            <a:r>
              <a:rPr lang="en-GB" sz="1500" dirty="0" err="1">
                <a:solidFill>
                  <a:schemeClr val="tx2"/>
                </a:solidFill>
              </a:rPr>
              <a:t>Lüdi</a:t>
            </a:r>
            <a:r>
              <a:rPr lang="en-GB" sz="1500" dirty="0">
                <a:solidFill>
                  <a:schemeClr val="tx2"/>
                </a:solidFill>
              </a:rPr>
              <a:t>, G. (2021). Promoting </a:t>
            </a:r>
            <a:r>
              <a:rPr lang="en-GB" sz="1500" dirty="0" err="1">
                <a:solidFill>
                  <a:schemeClr val="tx2"/>
                </a:solidFill>
              </a:rPr>
              <a:t>plurilingualism</a:t>
            </a:r>
            <a:r>
              <a:rPr lang="en-GB" sz="1500" dirty="0">
                <a:solidFill>
                  <a:schemeClr val="tx2"/>
                </a:solidFill>
              </a:rPr>
              <a:t> and plurilingual education: A European perspective. In: </a:t>
            </a:r>
            <a:r>
              <a:rPr lang="en-GB" sz="1500" i="1" dirty="0">
                <a:solidFill>
                  <a:schemeClr val="tx2"/>
                </a:solidFill>
              </a:rPr>
              <a:t>The Routledge Handbook of Plurilingual Language Education</a:t>
            </a:r>
            <a:r>
              <a:rPr lang="en-GB" sz="1500" dirty="0">
                <a:solidFill>
                  <a:schemeClr val="tx2"/>
                </a:solidFill>
              </a:rPr>
              <a:t> (pp. 29-45). Routledge.</a:t>
            </a:r>
          </a:p>
        </p:txBody>
      </p:sp>
    </p:spTree>
    <p:extLst>
      <p:ext uri="{BB962C8B-B14F-4D97-AF65-F5344CB8AC3E}">
        <p14:creationId xmlns:p14="http://schemas.microsoft.com/office/powerpoint/2010/main" val="84595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629"/>
    </mc:Choice>
    <mc:Fallback xmlns="">
      <p:transition spd="slow" advTm="40629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7|7.9|18.3|11|13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3|43.9|40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Breitbild</PresentationFormat>
  <Paragraphs>51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Plurilingual competence in the Companion Volume to the Common European Framework of Reference for Languages: plurilingual comprehension</vt:lpstr>
      <vt:lpstr>Plurilingual comprehension</vt:lpstr>
      <vt:lpstr>PowerPoint-Präsentation</vt:lpstr>
      <vt:lpstr>PowerPoint-Präsentation</vt:lpstr>
      <vt:lpstr>PowerPoint-Präsentation</vt:lpstr>
      <vt:lpstr>If you want to know more …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Fischer, Johann</cp:lastModifiedBy>
  <cp:revision>162</cp:revision>
  <dcterms:created xsi:type="dcterms:W3CDTF">2020-01-08T10:10:35Z</dcterms:created>
  <dcterms:modified xsi:type="dcterms:W3CDTF">2024-03-27T11:33:29Z</dcterms:modified>
</cp:coreProperties>
</file>